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6" r:id="rId12"/>
    <p:sldId id="268" r:id="rId13"/>
    <p:sldId id="267" r:id="rId14"/>
    <p:sldId id="271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57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115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79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285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26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045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97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9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47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222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78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36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0CE99-3F3C-4892-984E-24AD63690E90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43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3360" y="332657"/>
            <a:ext cx="7772400" cy="1080120"/>
          </a:xfrm>
        </p:spPr>
        <p:txBody>
          <a:bodyPr/>
          <a:lstStyle/>
          <a:p>
            <a:r>
              <a:rPr lang="ru-RU" dirty="0" err="1"/>
              <a:t>jQuery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852936"/>
            <a:ext cx="734481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(http://www.jquery.com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8528" y="3717032"/>
            <a:ext cx="792088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 разработан и презентован Джоном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Резигом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2006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 развиваться и сейчас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постоянно претерпевает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рефакторинг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оптимизации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1251481"/>
            <a:ext cx="512660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>
                <a:latin typeface="Bookman Old Style" panose="02050604050505020204" pitchFamily="18" charset="0"/>
              </a:rPr>
              <a:t>Девиз </a:t>
            </a:r>
            <a:r>
              <a:rPr lang="ru-RU" sz="2500" dirty="0" err="1" smtClean="0">
                <a:latin typeface="Bookman Old Style" panose="02050604050505020204" pitchFamily="18" charset="0"/>
              </a:rPr>
              <a:t>jQuery</a:t>
            </a:r>
            <a:r>
              <a:rPr lang="ru-RU" sz="2500" dirty="0" smtClean="0">
                <a:latin typeface="Bookman Old Style" panose="02050604050505020204" pitchFamily="18" charset="0"/>
              </a:rPr>
              <a:t> </a:t>
            </a:r>
          </a:p>
          <a:p>
            <a:r>
              <a:rPr lang="ru-RU" sz="2500" dirty="0" smtClean="0">
                <a:latin typeface="Bookman Old Style" panose="02050604050505020204" pitchFamily="18" charset="0"/>
              </a:rPr>
              <a:t>"</a:t>
            </a:r>
            <a:r>
              <a:rPr lang="ru-RU" sz="2500" dirty="0" err="1" smtClean="0">
                <a:latin typeface="Bookman Old Style" panose="02050604050505020204" pitchFamily="18" charset="0"/>
              </a:rPr>
              <a:t>write</a:t>
            </a:r>
            <a:r>
              <a:rPr lang="ru-RU" sz="2500" dirty="0" smtClean="0">
                <a:latin typeface="Bookman Old Style" panose="02050604050505020204" pitchFamily="18" charset="0"/>
              </a:rPr>
              <a:t> </a:t>
            </a:r>
            <a:r>
              <a:rPr lang="ru-RU" sz="2500" dirty="0" err="1" smtClean="0">
                <a:latin typeface="Bookman Old Style" panose="02050604050505020204" pitchFamily="18" charset="0"/>
              </a:rPr>
              <a:t>less</a:t>
            </a:r>
            <a:r>
              <a:rPr lang="ru-RU" sz="2500" dirty="0" smtClean="0">
                <a:latin typeface="Bookman Old Style" panose="02050604050505020204" pitchFamily="18" charset="0"/>
              </a:rPr>
              <a:t>, </a:t>
            </a:r>
            <a:r>
              <a:rPr lang="ru-RU" sz="2500" dirty="0" err="1" smtClean="0">
                <a:latin typeface="Bookman Old Style" panose="02050604050505020204" pitchFamily="18" charset="0"/>
              </a:rPr>
              <a:t>do</a:t>
            </a:r>
            <a:r>
              <a:rPr lang="ru-RU" sz="2500" dirty="0" smtClean="0">
                <a:latin typeface="Bookman Old Style" panose="02050604050505020204" pitchFamily="18" charset="0"/>
              </a:rPr>
              <a:t> </a:t>
            </a:r>
            <a:r>
              <a:rPr lang="ru-RU" sz="2500" dirty="0" err="1" smtClean="0">
                <a:latin typeface="Bookman Old Style" panose="02050604050505020204" pitchFamily="18" charset="0"/>
              </a:rPr>
              <a:t>more</a:t>
            </a:r>
            <a:r>
              <a:rPr lang="ru-RU" sz="2500" dirty="0" smtClean="0">
                <a:latin typeface="Bookman Old Style" panose="02050604050505020204" pitchFamily="18" charset="0"/>
              </a:rPr>
              <a:t>" </a:t>
            </a:r>
          </a:p>
          <a:p>
            <a:r>
              <a:rPr lang="ru-RU" sz="2500" dirty="0" smtClean="0">
                <a:latin typeface="Bookman Old Style" panose="02050604050505020204" pitchFamily="18" charset="0"/>
              </a:rPr>
              <a:t>(пиши меньше, делай больше)</a:t>
            </a:r>
            <a:endParaRPr lang="ru-RU" sz="25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92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7693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-библиотека, фокусирующаяся на взаимодействии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HTML и CSS.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Синтаксис, основанный на селекторах CSS.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для упрощения манипулирования элементами.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модули для создания интерактивных графических элементов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умеет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Обращаться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любому элементу DOM (объектной модели документа) и не только обращаться, но и манипулировать ими.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событиями.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различные визуальные эффекты. Работать с AJAX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огромное количество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плагинов, предназначенных для создания элементов пользовательских интерфейсов.</a:t>
            </a:r>
          </a:p>
        </p:txBody>
      </p:sp>
    </p:spTree>
    <p:extLst>
      <p:ext uri="{BB962C8B-B14F-4D97-AF65-F5344CB8AC3E}">
        <p14:creationId xmlns:p14="http://schemas.microsoft.com/office/powerpoint/2010/main" val="56797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476672"/>
            <a:ext cx="648072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endParaRPr lang="ru-RU" sz="2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$(),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Синтаксис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селекторов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События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AJAX-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дополнения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Визуальные эффекты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дополнительных модулей</a:t>
            </a:r>
          </a:p>
        </p:txBody>
      </p:sp>
    </p:spTree>
    <p:extLst>
      <p:ext uri="{BB962C8B-B14F-4D97-AF65-F5344CB8AC3E}">
        <p14:creationId xmlns:p14="http://schemas.microsoft.com/office/powerpoint/2010/main" val="307559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749268"/>
            <a:ext cx="7920880" cy="88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9380" y="764704"/>
            <a:ext cx="7557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оператора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представить следующим образом: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9380" y="2680111"/>
            <a:ext cx="79890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селектор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элемент или элементы, с которыми мы будем что-либо делать.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что именно мы будем делать с выбранными элементами. Мы можем добавить какой-либо эффект,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-стиль, изменить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-код и т.д. Здесь же могут быть указаны какие-либо события.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если они предусмотрены действием.</a:t>
            </a:r>
          </a:p>
        </p:txBody>
      </p:sp>
    </p:spTree>
    <p:extLst>
      <p:ext uri="{BB962C8B-B14F-4D97-AF65-F5344CB8AC3E}">
        <p14:creationId xmlns:p14="http://schemas.microsoft.com/office/powerpoint/2010/main" val="34688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8847"/>
            <a:ext cx="8352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селекторы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селекторы - это элементы, с которыми мы хотим что-либо сделать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единственный элемент с переданным идентификатором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выбирает все элементы с переданным классом. Пример:</a:t>
            </a: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elements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выбирает все элементы с выбранным именем.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- выбирает все элементы, включая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selector1, ...,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selectorN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переданные в селекторах</a:t>
            </a: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являющиеся потомками для определенного элемента предка.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всех прямых наследников элемента-родителя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которые являются следующими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за элементом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:input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селекторы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 помогают совершать массовые действия с элементами формы.</a:t>
            </a:r>
          </a:p>
        </p:txBody>
      </p:sp>
    </p:spTree>
    <p:extLst>
      <p:ext uri="{BB962C8B-B14F-4D97-AF65-F5344CB8AC3E}">
        <p14:creationId xmlns:p14="http://schemas.microsoft.com/office/powerpoint/2010/main" val="158341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$("#</a:t>
            </a:r>
            <a:r>
              <a:rPr lang="en-US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en-US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("border", "1px solid red");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-Данный оператор выберет элемент с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и добавит ему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-стиль, в данном случае рамку, шириной в 1 пиксел, сплошную и красную</a:t>
            </a:r>
          </a:p>
          <a:p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$(".</a:t>
            </a:r>
            <a:r>
              <a:rPr lang="en-US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</a:t>
            </a:r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en-US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("border", "1px solid red");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Данный оператор выберет все элементы с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и добавит им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-стиль</a:t>
            </a:r>
          </a:p>
          <a:p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$("div").</a:t>
            </a:r>
            <a:r>
              <a:rPr lang="en-US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("border", "1px solid red");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Данный оператор выберет все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 и обведет их в рамки.</a:t>
            </a:r>
          </a:p>
          <a:p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$("form input").</a:t>
            </a:r>
            <a:r>
              <a:rPr lang="en-US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("border", "1px solid red");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добавит рамку всем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input-ам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являются потомками элемента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label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"1px 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добавит рамку только тем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input-ам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следуют непосредственно за надписями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label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$(":button").</a:t>
            </a:r>
            <a:r>
              <a:rPr lang="en-US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("background", "blue");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36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82876"/>
            <a:ext cx="712879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7311" y="881719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первый элемент соответствующего селектора.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tr:first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напишет курсивом первую строку таблицы. </a:t>
            </a:r>
          </a:p>
          <a:p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последний элемент соответствующего селектора.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tr:last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напишет курсивом последнюю строку таблицы. </a:t>
            </a:r>
          </a:p>
          <a:p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четные элементы, начиная с нуля.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tr:even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напишет курсивом все четные строки таблицы (т.к. нумерация идет с нуля, то зрительно кажется, что нечетные строки). </a:t>
            </a:r>
          </a:p>
        </p:txBody>
      </p:sp>
    </p:spTree>
    <p:extLst>
      <p:ext uri="{BB962C8B-B14F-4D97-AF65-F5344CB8AC3E}">
        <p14:creationId xmlns:p14="http://schemas.microsoft.com/office/powerpoint/2010/main" val="382677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88640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нечетные элементы, начиная с нуля.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tr:odd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напишет курсивом все нечетные строки таблицы.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выбирает элемент по его индексу (начиная с нуля).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td:eq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напишет курсивом текст второй ячейки таблицы.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выбирает элементы с индексом больше указанного. 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td:gt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напишет курсивом текст во всех ячейках таблицы, начиная со второй.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 с индексом меньше указанного. 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td:lt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напишет курсивом текст в первых пяти ячейках таблицы.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51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8604"/>
            <a:ext cx="8496944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контента </a:t>
            </a:r>
          </a:p>
          <a:p>
            <a:endParaRPr lang="ru-RU" dirty="0" smtClean="0"/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header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которые являются заголовками (h1, h2...).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$(":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header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все заголовки красными.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contains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элементы, которые содержат переданный текст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div:contains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('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')").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text-decoration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underline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подчеркнет все элементы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-а, содержащие подстроку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empty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которые не содержат потомков (т.е. являются пустыми).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td:empty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("Пусто");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найдет все пустые ячейки таблицы и вставит в них текст "Пусто". </a:t>
            </a:r>
          </a:p>
        </p:txBody>
      </p:sp>
    </p:spTree>
    <p:extLst>
      <p:ext uri="{BB962C8B-B14F-4D97-AF65-F5344CB8AC3E}">
        <p14:creationId xmlns:p14="http://schemas.microsoft.com/office/powerpoint/2010/main" val="319005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04664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выбирает элементы, которые содержат хотя бы один элемент, указанный в селекторе.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div:has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(p)").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найдет те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-ы, в которых есть хотя бы один параграф (p) и сделает текст в них курсивом.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родительские элементы, т.е. те, у которых есть потомки.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td:parent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найдет все ячейки таблицы, в которых есть текст или еще что-либо, и сделает их шрифт курсивом.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animated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элементы, которые в данный момент являются анимированными.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div:animated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"1px 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найдет анимированные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 и обведет их рамкой. </a:t>
            </a:r>
          </a:p>
        </p:txBody>
      </p:sp>
    </p:spTree>
    <p:extLst>
      <p:ext uri="{BB962C8B-B14F-4D97-AF65-F5344CB8AC3E}">
        <p14:creationId xmlns:p14="http://schemas.microsoft.com/office/powerpoint/2010/main" val="58518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404664"/>
            <a:ext cx="8064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видимости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hidden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скрытые элементы и элементы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имеющие тип "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hidden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div:hidden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покажет все скрытые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visible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видимые элементы. 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div:visible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в видимых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-ах красным.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09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04664"/>
            <a:ext cx="79208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форм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enabled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имеющие активное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enabled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/ запрещенное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состояние.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input:enabled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только у активных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checked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которые отмечены.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input:checked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lenght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сосчитает все отмеченные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selected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выбранные элементы.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option:selected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lenght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сосчитает сколько выбрано элементов в списке. </a:t>
            </a:r>
          </a:p>
        </p:txBody>
      </p:sp>
    </p:spTree>
    <p:extLst>
      <p:ext uri="{BB962C8B-B14F-4D97-AF65-F5344CB8AC3E}">
        <p14:creationId xmlns:p14="http://schemas.microsoft.com/office/powerpoint/2010/main" val="332544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3407" y="188640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атрибутов </a:t>
            </a: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 с указанным атрибутом.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Данная инструкция сделает цвет текста красным во всех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-ах, у которых есть идентификатор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 с атрибутом, значение которого соответствует указанному.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 с именем 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 algn="just"/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!=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 с атрибутом, значение которого не соответствует указанному.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всех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кроме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 с именем 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</a:p>
        </p:txBody>
      </p:sp>
    </p:spTree>
    <p:extLst>
      <p:ext uri="{BB962C8B-B14F-4D97-AF65-F5344CB8AC3E}">
        <p14:creationId xmlns:p14="http://schemas.microsoft.com/office/powerpoint/2010/main" val="124620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20711"/>
            <a:ext cx="885698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^=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соответствующий атрибут которых начинается с указанного значения.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^='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тех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атрибуты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которых начинаются с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$=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соответствующий атрибут которых заканчивается указанным значением.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тех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атрибуты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которых заканчивается на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*=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соответствующий атрибут которых содержит в качестве подстроки указанное значение. 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тех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атрибуты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которых содержат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подустроку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', неважно вначале, в конце или середине.</a:t>
            </a: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[selector1]...[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selectorN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которые имеют указанные атрибуты и соответствующие значения. 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тех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 которых есть идентификатор и атрибуты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которых содержат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подустроку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75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04664"/>
            <a:ext cx="849694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потомков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first-child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элементы, которые являются первыми потомками своих родителей.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span:first-child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"1px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Данная инструкция обведет рамкой первый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каждом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-е.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last-child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элементы, которые являются последними потомками своих родителей.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span:last-child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"1px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обведет рамкой последний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каждом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-е.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only-child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элементы, которые являются единственными потомками своих родителей.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button:only-child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"1px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обведет рамкой те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-ы, которые имеют кнопку и при том только одну. </a:t>
            </a:r>
          </a:p>
        </p:txBody>
      </p:sp>
    </p:spTree>
    <p:extLst>
      <p:ext uri="{BB962C8B-B14F-4D97-AF65-F5344CB8AC3E}">
        <p14:creationId xmlns:p14="http://schemas.microsoft.com/office/powerpoint/2010/main" val="317042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1630</Words>
  <Application>Microsoft Office PowerPoint</Application>
  <PresentationFormat>Экран (4:3)</PresentationFormat>
  <Paragraphs>130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jQuery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jQuery</dc:title>
  <dc:creator>ww</dc:creator>
  <cp:lastModifiedBy>ww</cp:lastModifiedBy>
  <cp:revision>35</cp:revision>
  <dcterms:created xsi:type="dcterms:W3CDTF">2014-10-29T04:06:01Z</dcterms:created>
  <dcterms:modified xsi:type="dcterms:W3CDTF">2020-03-30T07:15:37Z</dcterms:modified>
</cp:coreProperties>
</file>